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98" d="100"/>
          <a:sy n="98"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桐田 祐輔" userId="d3a5219930a2e02a" providerId="LiveId" clId="{2E1D7FC7-A5EB-418B-8A86-9E0BC384F571}"/>
    <pc:docChg chg="modSld">
      <pc:chgData name="桐田 祐輔" userId="d3a5219930a2e02a" providerId="LiveId" clId="{2E1D7FC7-A5EB-418B-8A86-9E0BC384F571}" dt="2022-11-16T01:06:41.349" v="29" actId="1076"/>
      <pc:docMkLst>
        <pc:docMk/>
      </pc:docMkLst>
      <pc:sldChg chg="addSp modSp mod">
        <pc:chgData name="桐田 祐輔" userId="d3a5219930a2e02a" providerId="LiveId" clId="{2E1D7FC7-A5EB-418B-8A86-9E0BC384F571}" dt="2022-11-16T01:06:41.349" v="29" actId="1076"/>
        <pc:sldMkLst>
          <pc:docMk/>
          <pc:sldMk cId="111024389" sldId="256"/>
        </pc:sldMkLst>
        <pc:spChg chg="mod">
          <ac:chgData name="桐田 祐輔" userId="d3a5219930a2e02a" providerId="LiveId" clId="{2E1D7FC7-A5EB-418B-8A86-9E0BC384F571}" dt="2022-11-16T01:06:19.795" v="27" actId="1076"/>
          <ac:spMkLst>
            <pc:docMk/>
            <pc:sldMk cId="111024389" sldId="256"/>
            <ac:spMk id="37" creationId="{2E6B74BA-5D01-CB20-B5B0-CB5D36956C67}"/>
          </ac:spMkLst>
        </pc:spChg>
        <pc:spChg chg="mod">
          <ac:chgData name="桐田 祐輔" userId="d3a5219930a2e02a" providerId="LiveId" clId="{2E1D7FC7-A5EB-418B-8A86-9E0BC384F571}" dt="2022-11-16T01:06:41.349" v="29" actId="1076"/>
          <ac:spMkLst>
            <pc:docMk/>
            <pc:sldMk cId="111024389" sldId="256"/>
            <ac:spMk id="39" creationId="{57791ED8-5914-CAB4-8EDF-00EE754DF810}"/>
          </ac:spMkLst>
        </pc:spChg>
        <pc:picChg chg="add mod">
          <ac:chgData name="桐田 祐輔" userId="d3a5219930a2e02a" providerId="LiveId" clId="{2E1D7FC7-A5EB-418B-8A86-9E0BC384F571}" dt="2022-11-16T01:06:37.150" v="28" actId="1076"/>
          <ac:picMkLst>
            <pc:docMk/>
            <pc:sldMk cId="111024389" sldId="256"/>
            <ac:picMk id="58" creationId="{003669FF-9AFB-150A-D7E7-33E957DC5DAC}"/>
          </ac:picMkLst>
        </pc:picChg>
        <pc:picChg chg="add mod modCrop">
          <ac:chgData name="桐田 祐輔" userId="d3a5219930a2e02a" providerId="LiveId" clId="{2E1D7FC7-A5EB-418B-8A86-9E0BC384F571}" dt="2022-11-16T01:06:17.199" v="26" actId="1076"/>
          <ac:picMkLst>
            <pc:docMk/>
            <pc:sldMk cId="111024389" sldId="256"/>
            <ac:picMk id="60" creationId="{3458DAA0-5018-E5F2-2876-0CEE09A39DFC}"/>
          </ac:picMkLst>
        </pc:picChg>
      </pc:sldChg>
      <pc:sldChg chg="addSp modSp">
        <pc:chgData name="桐田 祐輔" userId="d3a5219930a2e02a" providerId="LiveId" clId="{2E1D7FC7-A5EB-418B-8A86-9E0BC384F571}" dt="2022-11-16T01:00:14.646" v="10" actId="1076"/>
        <pc:sldMkLst>
          <pc:docMk/>
          <pc:sldMk cId="1780040422" sldId="257"/>
        </pc:sldMkLst>
        <pc:picChg chg="add mod">
          <ac:chgData name="桐田 祐輔" userId="d3a5219930a2e02a" providerId="LiveId" clId="{2E1D7FC7-A5EB-418B-8A86-9E0BC384F571}" dt="2022-11-16T01:00:14.646" v="10" actId="1076"/>
          <ac:picMkLst>
            <pc:docMk/>
            <pc:sldMk cId="1780040422" sldId="257"/>
            <ac:picMk id="1026" creationId="{11CE930D-35BD-5711-FD71-6F0CCF2B12D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8CB0EE-87FF-374A-B958-F99D073C564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B53B31-69B9-3B47-8621-12F2FE266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CDCB700-C024-5176-9555-08188E7CDC4E}"/>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5" name="フッター プレースホルダー 4">
            <a:extLst>
              <a:ext uri="{FF2B5EF4-FFF2-40B4-BE49-F238E27FC236}">
                <a16:creationId xmlns:a16="http://schemas.microsoft.com/office/drawing/2014/main" id="{299BEF37-C3E0-8041-957D-B097BF29C3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982B8A-A4D6-EF86-1D66-C624F5082EC0}"/>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58898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85E19-8071-2789-02C9-8A25E5F3267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122E66-A9B3-F064-B41C-BB7692E7F35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F258E6-45FD-F189-BFD8-25F6A267C5FD}"/>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5" name="フッター プレースホルダー 4">
            <a:extLst>
              <a:ext uri="{FF2B5EF4-FFF2-40B4-BE49-F238E27FC236}">
                <a16:creationId xmlns:a16="http://schemas.microsoft.com/office/drawing/2014/main" id="{11326D23-C904-DEF5-DB35-EDADFC8B5C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8813B6-4E93-63A4-CAD9-918B14D40F3D}"/>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330507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EB9771C-5778-F2C0-33DE-7ED182092F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62C597E-0636-9EA3-8177-0D388895944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B6AD39-FD6F-4796-C75F-15FAFB6AD8C6}"/>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5" name="フッター プレースホルダー 4">
            <a:extLst>
              <a:ext uri="{FF2B5EF4-FFF2-40B4-BE49-F238E27FC236}">
                <a16:creationId xmlns:a16="http://schemas.microsoft.com/office/drawing/2014/main" id="{3F0565FE-685B-C2B7-C187-443C486910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674E57-C350-BBD0-E28B-875C80C20025}"/>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342500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235E5-9AC7-5AD5-E3CA-F82FF682719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EAD547-340B-8380-5C63-66D49AE284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3712DE-C1BB-8103-AEFA-B96B0D98C7B0}"/>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5" name="フッター プレースホルダー 4">
            <a:extLst>
              <a:ext uri="{FF2B5EF4-FFF2-40B4-BE49-F238E27FC236}">
                <a16:creationId xmlns:a16="http://schemas.microsoft.com/office/drawing/2014/main" id="{70DE5DEC-5F2E-A4B4-E288-4AD4BAC3D9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7AE783-B5F5-468A-C19F-138F5D105EF6}"/>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209835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98527-B528-6FA7-DD3B-B8D4935D1F1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CAC1CA-C369-7972-D667-DAC20C060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7CFF00-F89D-A186-4C85-93F6AED175A9}"/>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5" name="フッター プレースホルダー 4">
            <a:extLst>
              <a:ext uri="{FF2B5EF4-FFF2-40B4-BE49-F238E27FC236}">
                <a16:creationId xmlns:a16="http://schemas.microsoft.com/office/drawing/2014/main" id="{254234FE-BFA2-313D-1C03-E5C6A98631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BF0441-3CB9-5815-B47B-E021997348CF}"/>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209350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BC16A-AD15-B96E-F85C-BB4813EB53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B7CBF0-B29B-1638-6A53-3D6FBDFEBCB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5FDB557-8C41-8349-705D-C0DA577452E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665CCCE-6A9E-6CAF-3C16-953B7A005A4C}"/>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6" name="フッター プレースホルダー 5">
            <a:extLst>
              <a:ext uri="{FF2B5EF4-FFF2-40B4-BE49-F238E27FC236}">
                <a16:creationId xmlns:a16="http://schemas.microsoft.com/office/drawing/2014/main" id="{B85E3672-C64E-074A-4D17-EF348AD79A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9FD54A-420D-C468-EBDD-B7F848946F18}"/>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374611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C40E59-51B5-4ACE-FBE5-BD376CFD3F8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69572F-A217-750E-D891-DEA361E65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3788CA0-21C2-A929-992B-0B2B6FDE4EA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F551E5B-C863-7AC5-D55E-988F69EE9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AA83AA0-0F9F-478B-35DD-DB77A603D6B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299BE7E-B664-64C2-3005-79186086CCC6}"/>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8" name="フッター プレースホルダー 7">
            <a:extLst>
              <a:ext uri="{FF2B5EF4-FFF2-40B4-BE49-F238E27FC236}">
                <a16:creationId xmlns:a16="http://schemas.microsoft.com/office/drawing/2014/main" id="{81AE24E6-D1F7-2E29-6E2A-14362E3CE4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E69EB01-69EC-5778-67BB-491D6B3291C4}"/>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78437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177C7C-021C-7DD5-639C-9B1C8FE7FB6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06548BF-D978-FC15-FB1A-342EC473DCD9}"/>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4" name="フッター プレースホルダー 3">
            <a:extLst>
              <a:ext uri="{FF2B5EF4-FFF2-40B4-BE49-F238E27FC236}">
                <a16:creationId xmlns:a16="http://schemas.microsoft.com/office/drawing/2014/main" id="{C423A760-4E07-863F-9486-88B3CEE6A77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CD15053-6526-B6B5-9BA8-F930132CD902}"/>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325365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8589C10-2CD6-A19A-DFBE-4544D13FD9CC}"/>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3" name="フッター プレースホルダー 2">
            <a:extLst>
              <a:ext uri="{FF2B5EF4-FFF2-40B4-BE49-F238E27FC236}">
                <a16:creationId xmlns:a16="http://schemas.microsoft.com/office/drawing/2014/main" id="{19121D06-6B02-7485-8F5F-92621A404B5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950CE1-54D6-1E6E-DEE0-2506887B6DE6}"/>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321698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0F34B5-CA0B-03D3-39D9-4C7645F62F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1B10C1-C950-4915-DEA6-DA90600827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7264A94-5A0B-C7D2-F49F-57373DE05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ED0C444-EE45-4E04-2A56-6501B19E2C2F}"/>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6" name="フッター プレースホルダー 5">
            <a:extLst>
              <a:ext uri="{FF2B5EF4-FFF2-40B4-BE49-F238E27FC236}">
                <a16:creationId xmlns:a16="http://schemas.microsoft.com/office/drawing/2014/main" id="{3D1CA918-BE7C-4083-DFCC-E0538E6147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9009A3-9E60-C97F-CF25-F30BDA96CB57}"/>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16570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BE2E83-0D71-ABBD-7176-06E6550AF8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0F49E6-7F9C-3F1A-4B2B-85B501E8A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B46F67-4719-87E2-B430-8C0D3C0E7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EDED3D-2614-8D45-7AC3-B1CB923DB71A}"/>
              </a:ext>
            </a:extLst>
          </p:cNvPr>
          <p:cNvSpPr>
            <a:spLocks noGrp="1"/>
          </p:cNvSpPr>
          <p:nvPr>
            <p:ph type="dt" sz="half" idx="10"/>
          </p:nvPr>
        </p:nvSpPr>
        <p:spPr/>
        <p:txBody>
          <a:bodyPr/>
          <a:lstStyle/>
          <a:p>
            <a:fld id="{BDE24D05-DD2B-4ADD-85AF-97A7FE9EE1C4}" type="datetimeFigureOut">
              <a:rPr kumimoji="1" lang="ja-JP" altLang="en-US" smtClean="0"/>
              <a:t>2022/11/16</a:t>
            </a:fld>
            <a:endParaRPr kumimoji="1" lang="ja-JP" altLang="en-US"/>
          </a:p>
        </p:txBody>
      </p:sp>
      <p:sp>
        <p:nvSpPr>
          <p:cNvPr id="6" name="フッター プレースホルダー 5">
            <a:extLst>
              <a:ext uri="{FF2B5EF4-FFF2-40B4-BE49-F238E27FC236}">
                <a16:creationId xmlns:a16="http://schemas.microsoft.com/office/drawing/2014/main" id="{9B8265AE-C030-1032-990E-D6448E4F28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8636F0-1F6C-F97F-7750-6F88CA79EC75}"/>
              </a:ext>
            </a:extLst>
          </p:cNvPr>
          <p:cNvSpPr>
            <a:spLocks noGrp="1"/>
          </p:cNvSpPr>
          <p:nvPr>
            <p:ph type="sldNum" sz="quarter" idx="12"/>
          </p:nvPr>
        </p:nvSpPr>
        <p:spPr/>
        <p:txBody>
          <a:body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62705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594E89F-C5CD-17D9-546B-5A3BEA36BD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5AB880-05D6-DA1C-98DB-F06868C78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DDA3C6-9FEA-F252-1994-258EAFDDA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24D05-DD2B-4ADD-85AF-97A7FE9EE1C4}" type="datetimeFigureOut">
              <a:rPr kumimoji="1" lang="ja-JP" altLang="en-US" smtClean="0"/>
              <a:t>2022/11/16</a:t>
            </a:fld>
            <a:endParaRPr kumimoji="1" lang="ja-JP" altLang="en-US"/>
          </a:p>
        </p:txBody>
      </p:sp>
      <p:sp>
        <p:nvSpPr>
          <p:cNvPr id="5" name="フッター プレースホルダー 4">
            <a:extLst>
              <a:ext uri="{FF2B5EF4-FFF2-40B4-BE49-F238E27FC236}">
                <a16:creationId xmlns:a16="http://schemas.microsoft.com/office/drawing/2014/main" id="{46DC8F3D-0A3B-199E-BB05-EE640803D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D87EB68-1B8D-C818-EC1A-360FAC139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36FA3-FCEF-4164-8F87-10661C9AD70C}" type="slidenum">
              <a:rPr kumimoji="1" lang="ja-JP" altLang="en-US" smtClean="0"/>
              <a:t>‹#›</a:t>
            </a:fld>
            <a:endParaRPr kumimoji="1" lang="ja-JP" altLang="en-US"/>
          </a:p>
        </p:txBody>
      </p:sp>
    </p:spTree>
    <p:extLst>
      <p:ext uri="{BB962C8B-B14F-4D97-AF65-F5344CB8AC3E}">
        <p14:creationId xmlns:p14="http://schemas.microsoft.com/office/powerpoint/2010/main" val="92365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DD5988F-BD90-89B3-E502-139D9C2DE8BD}"/>
              </a:ext>
            </a:extLst>
          </p:cNvPr>
          <p:cNvSpPr txBox="1"/>
          <p:nvPr/>
        </p:nvSpPr>
        <p:spPr>
          <a:xfrm>
            <a:off x="103464" y="1229020"/>
            <a:ext cx="3492097" cy="95410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足を前後に開いて、姿勢をまっすぐのまま後ろ足の付け根を伸ばすように伸ばしていく。後ろの膝は地面についたままで、ゆっくり前に体重をかけるように伸ばしていく。</a:t>
            </a:r>
          </a:p>
        </p:txBody>
      </p:sp>
      <p:sp>
        <p:nvSpPr>
          <p:cNvPr id="7" name="テキスト ボックス 6">
            <a:extLst>
              <a:ext uri="{FF2B5EF4-FFF2-40B4-BE49-F238E27FC236}">
                <a16:creationId xmlns:a16="http://schemas.microsoft.com/office/drawing/2014/main" id="{F0308633-6DDF-EB08-ABC7-E992E8AFFE08}"/>
              </a:ext>
            </a:extLst>
          </p:cNvPr>
          <p:cNvSpPr txBox="1"/>
          <p:nvPr/>
        </p:nvSpPr>
        <p:spPr>
          <a:xfrm>
            <a:off x="0" y="847505"/>
            <a:ext cx="2338432"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●腸腰筋ストレッチ</a:t>
            </a:r>
          </a:p>
        </p:txBody>
      </p:sp>
      <p:sp>
        <p:nvSpPr>
          <p:cNvPr id="11" name="テキスト ボックス 10">
            <a:extLst>
              <a:ext uri="{FF2B5EF4-FFF2-40B4-BE49-F238E27FC236}">
                <a16:creationId xmlns:a16="http://schemas.microsoft.com/office/drawing/2014/main" id="{86AD5D54-B941-3BEF-DF23-89E9B927FE39}"/>
              </a:ext>
            </a:extLst>
          </p:cNvPr>
          <p:cNvSpPr txBox="1"/>
          <p:nvPr/>
        </p:nvSpPr>
        <p:spPr>
          <a:xfrm>
            <a:off x="65157" y="2545876"/>
            <a:ext cx="2338431"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●殿部ストレッチ</a:t>
            </a:r>
          </a:p>
        </p:txBody>
      </p:sp>
      <p:sp>
        <p:nvSpPr>
          <p:cNvPr id="13" name="テキスト ボックス 12">
            <a:extLst>
              <a:ext uri="{FF2B5EF4-FFF2-40B4-BE49-F238E27FC236}">
                <a16:creationId xmlns:a16="http://schemas.microsoft.com/office/drawing/2014/main" id="{65BC94B0-7586-A364-1854-FD3FFA14000E}"/>
              </a:ext>
            </a:extLst>
          </p:cNvPr>
          <p:cNvSpPr txBox="1"/>
          <p:nvPr/>
        </p:nvSpPr>
        <p:spPr>
          <a:xfrm>
            <a:off x="77522" y="3006158"/>
            <a:ext cx="4049786" cy="523220"/>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座ったまま足を組み、姿勢をまっすぐに したまま組んでいる上の足のお尻を伸ばすように体を前に倒していく。</a:t>
            </a:r>
          </a:p>
        </p:txBody>
      </p:sp>
      <p:sp>
        <p:nvSpPr>
          <p:cNvPr id="15" name="テキスト ボックス 14">
            <a:extLst>
              <a:ext uri="{FF2B5EF4-FFF2-40B4-BE49-F238E27FC236}">
                <a16:creationId xmlns:a16="http://schemas.microsoft.com/office/drawing/2014/main" id="{E0190AE3-A549-1310-8C72-F1BDB00BF150}"/>
              </a:ext>
            </a:extLst>
          </p:cNvPr>
          <p:cNvSpPr txBox="1"/>
          <p:nvPr/>
        </p:nvSpPr>
        <p:spPr>
          <a:xfrm>
            <a:off x="105383" y="3636674"/>
            <a:ext cx="2741104"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●腰方形筋ストレッチ</a:t>
            </a:r>
          </a:p>
        </p:txBody>
      </p:sp>
      <p:sp>
        <p:nvSpPr>
          <p:cNvPr id="17" name="テキスト ボックス 16">
            <a:extLst>
              <a:ext uri="{FF2B5EF4-FFF2-40B4-BE49-F238E27FC236}">
                <a16:creationId xmlns:a16="http://schemas.microsoft.com/office/drawing/2014/main" id="{1A40BD1F-BAFC-EF96-4681-5AB4DE3BEE95}"/>
              </a:ext>
            </a:extLst>
          </p:cNvPr>
          <p:cNvSpPr txBox="1"/>
          <p:nvPr/>
        </p:nvSpPr>
        <p:spPr>
          <a:xfrm>
            <a:off x="65157" y="4090542"/>
            <a:ext cx="4142065" cy="892552"/>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ストレッチする側の手を壁、反対側の手を骨盤に当て、骨盤を横に動かしながら、体を横に倒し、ストレッチしていく。</a:t>
            </a:r>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体を横に倒すだけでなく、骨盤を横方向に動かすことがポイントです！</a:t>
            </a:r>
          </a:p>
        </p:txBody>
      </p:sp>
      <p:sp>
        <p:nvSpPr>
          <p:cNvPr id="22" name="テキスト ボックス 21">
            <a:extLst>
              <a:ext uri="{FF2B5EF4-FFF2-40B4-BE49-F238E27FC236}">
                <a16:creationId xmlns:a16="http://schemas.microsoft.com/office/drawing/2014/main" id="{1A2514B0-ECB9-F3B0-7FA3-A74A91B3478D}"/>
              </a:ext>
            </a:extLst>
          </p:cNvPr>
          <p:cNvSpPr txBox="1"/>
          <p:nvPr/>
        </p:nvSpPr>
        <p:spPr>
          <a:xfrm>
            <a:off x="5995331" y="908856"/>
            <a:ext cx="2338432"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●広背筋ストレッチ</a:t>
            </a:r>
          </a:p>
        </p:txBody>
      </p:sp>
      <p:sp>
        <p:nvSpPr>
          <p:cNvPr id="23" name="テキスト ボックス 22">
            <a:extLst>
              <a:ext uri="{FF2B5EF4-FFF2-40B4-BE49-F238E27FC236}">
                <a16:creationId xmlns:a16="http://schemas.microsoft.com/office/drawing/2014/main" id="{C2C3C88D-C107-65E4-4D7B-65965BDB5861}"/>
              </a:ext>
            </a:extLst>
          </p:cNvPr>
          <p:cNvSpPr txBox="1"/>
          <p:nvPr/>
        </p:nvSpPr>
        <p:spPr>
          <a:xfrm>
            <a:off x="6023265" y="1571177"/>
            <a:ext cx="4242733" cy="523220"/>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両手を上げて、片方の手で手首をつかみ、つかんだ方の手を引っ張る。脇をストレッチするような形をとる。</a:t>
            </a:r>
          </a:p>
        </p:txBody>
      </p:sp>
      <p:sp>
        <p:nvSpPr>
          <p:cNvPr id="24" name="テキスト ボックス 23">
            <a:extLst>
              <a:ext uri="{FF2B5EF4-FFF2-40B4-BE49-F238E27FC236}">
                <a16:creationId xmlns:a16="http://schemas.microsoft.com/office/drawing/2014/main" id="{26B79D5D-EB27-1DE6-7BD7-AAE88FBDA8DA}"/>
              </a:ext>
            </a:extLst>
          </p:cNvPr>
          <p:cNvSpPr txBox="1"/>
          <p:nvPr/>
        </p:nvSpPr>
        <p:spPr>
          <a:xfrm>
            <a:off x="5958170" y="2484658"/>
            <a:ext cx="2338432"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●棘下筋ストレッチ</a:t>
            </a:r>
          </a:p>
        </p:txBody>
      </p:sp>
      <p:sp>
        <p:nvSpPr>
          <p:cNvPr id="25" name="テキスト ボックス 24">
            <a:extLst>
              <a:ext uri="{FF2B5EF4-FFF2-40B4-BE49-F238E27FC236}">
                <a16:creationId xmlns:a16="http://schemas.microsoft.com/office/drawing/2014/main" id="{B285B5ED-AFC0-7C7A-FC38-95EF560FF91F}"/>
              </a:ext>
            </a:extLst>
          </p:cNvPr>
          <p:cNvSpPr txBox="1"/>
          <p:nvPr/>
        </p:nvSpPr>
        <p:spPr>
          <a:xfrm>
            <a:off x="5995331" y="3720426"/>
            <a:ext cx="2338432"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●胸部ストレッチ</a:t>
            </a:r>
          </a:p>
        </p:txBody>
      </p:sp>
      <p:sp>
        <p:nvSpPr>
          <p:cNvPr id="26" name="テキスト ボックス 25">
            <a:extLst>
              <a:ext uri="{FF2B5EF4-FFF2-40B4-BE49-F238E27FC236}">
                <a16:creationId xmlns:a16="http://schemas.microsoft.com/office/drawing/2014/main" id="{894F3435-6744-E374-E79A-1C263F1EFEBA}"/>
              </a:ext>
            </a:extLst>
          </p:cNvPr>
          <p:cNvSpPr txBox="1"/>
          <p:nvPr/>
        </p:nvSpPr>
        <p:spPr>
          <a:xfrm>
            <a:off x="6014904" y="5293561"/>
            <a:ext cx="2843868"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●胸鎖乳突筋ストレッチ</a:t>
            </a:r>
          </a:p>
        </p:txBody>
      </p:sp>
      <p:sp>
        <p:nvSpPr>
          <p:cNvPr id="28" name="テキスト ボックス 27">
            <a:extLst>
              <a:ext uri="{FF2B5EF4-FFF2-40B4-BE49-F238E27FC236}">
                <a16:creationId xmlns:a16="http://schemas.microsoft.com/office/drawing/2014/main" id="{0401F1BE-5014-6BDB-9B2E-9087ACF72FE8}"/>
              </a:ext>
            </a:extLst>
          </p:cNvPr>
          <p:cNvSpPr txBox="1"/>
          <p:nvPr/>
        </p:nvSpPr>
        <p:spPr>
          <a:xfrm>
            <a:off x="5986967" y="2827667"/>
            <a:ext cx="4242733" cy="738664"/>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片腕を伸ばしもう片方の腕で抱え込み、腕を伸ばしたまま、手先の方向へ抱えた腕で巻き込むようにストレッチしていく。少し斜め上に伸ばすのがポイント</a:t>
            </a:r>
          </a:p>
        </p:txBody>
      </p:sp>
      <p:sp>
        <p:nvSpPr>
          <p:cNvPr id="29" name="テキスト ボックス 28">
            <a:extLst>
              <a:ext uri="{FF2B5EF4-FFF2-40B4-BE49-F238E27FC236}">
                <a16:creationId xmlns:a16="http://schemas.microsoft.com/office/drawing/2014/main" id="{7308F7DB-FCC1-9D4C-474B-D2282F7B571C}"/>
              </a:ext>
            </a:extLst>
          </p:cNvPr>
          <p:cNvSpPr txBox="1"/>
          <p:nvPr/>
        </p:nvSpPr>
        <p:spPr>
          <a:xfrm>
            <a:off x="5995331" y="5684724"/>
            <a:ext cx="4242733" cy="523220"/>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ストレッチする側の肩を手で抑え、頭を斜め後ろ方向に倒して伸ばしていく。</a:t>
            </a:r>
          </a:p>
        </p:txBody>
      </p:sp>
      <p:sp>
        <p:nvSpPr>
          <p:cNvPr id="30" name="テキスト ボックス 29">
            <a:extLst>
              <a:ext uri="{FF2B5EF4-FFF2-40B4-BE49-F238E27FC236}">
                <a16:creationId xmlns:a16="http://schemas.microsoft.com/office/drawing/2014/main" id="{5CEEB8A7-6C33-D741-9C5F-1474D342B76F}"/>
              </a:ext>
            </a:extLst>
          </p:cNvPr>
          <p:cNvSpPr txBox="1"/>
          <p:nvPr/>
        </p:nvSpPr>
        <p:spPr>
          <a:xfrm>
            <a:off x="6023265" y="4176205"/>
            <a:ext cx="4242733" cy="523220"/>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壁に手を置き身体を前方に突き出すように胸部をゆっくり伸ばしていく。</a:t>
            </a:r>
            <a:endParaRPr lang="en-US" altLang="ja-JP" sz="1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A65E27C3-E594-8914-CA25-B016B5C29E5D}"/>
              </a:ext>
            </a:extLst>
          </p:cNvPr>
          <p:cNvSpPr txBox="1"/>
          <p:nvPr/>
        </p:nvSpPr>
        <p:spPr>
          <a:xfrm>
            <a:off x="3289491" y="184788"/>
            <a:ext cx="2338432" cy="769441"/>
          </a:xfrm>
          <a:prstGeom prst="rect">
            <a:avLst/>
          </a:prstGeom>
          <a:solidFill>
            <a:srgbClr val="FFC000"/>
          </a:solidFill>
        </p:spPr>
        <p:txBody>
          <a:bodyPr wrap="square" rtlCol="0">
            <a:spAutoFit/>
          </a:bodyPr>
          <a:lstStyle/>
          <a:p>
            <a:r>
              <a:rPr kumimoji="1" lang="ja-JP" altLang="en-US" sz="1100" b="1" dirty="0">
                <a:solidFill>
                  <a:srgbClr val="FF0000"/>
                </a:solidFill>
                <a:latin typeface="Meiryo UI" panose="020B0604030504040204" pitchFamily="50" charset="-128"/>
                <a:ea typeface="Meiryo UI" panose="020B0604030504040204" pitchFamily="50" charset="-128"/>
              </a:rPr>
              <a:t>１</a:t>
            </a:r>
            <a:r>
              <a:rPr kumimoji="1" lang="en-US" altLang="ja-JP" sz="1100" b="1" dirty="0">
                <a:solidFill>
                  <a:srgbClr val="FF0000"/>
                </a:solidFill>
                <a:latin typeface="Meiryo UI" panose="020B0604030504040204" pitchFamily="50" charset="-128"/>
                <a:ea typeface="Meiryo UI" panose="020B0604030504040204" pitchFamily="50" charset="-128"/>
              </a:rPr>
              <a:t>0</a:t>
            </a:r>
            <a:r>
              <a:rPr kumimoji="1" lang="ja-JP" altLang="en-US" sz="1100" b="1" dirty="0">
                <a:solidFill>
                  <a:srgbClr val="FF0000"/>
                </a:solidFill>
                <a:latin typeface="Meiryo UI" panose="020B0604030504040204" pitchFamily="50" charset="-128"/>
                <a:ea typeface="Meiryo UI" panose="020B0604030504040204" pitchFamily="50" charset="-128"/>
              </a:rPr>
              <a:t>～</a:t>
            </a:r>
            <a:r>
              <a:rPr lang="ja-JP" altLang="en-US" sz="1100" b="1" dirty="0">
                <a:solidFill>
                  <a:srgbClr val="FF0000"/>
                </a:solidFill>
                <a:latin typeface="Meiryo UI" panose="020B0604030504040204" pitchFamily="50" charset="-128"/>
                <a:ea typeface="Meiryo UI" panose="020B0604030504040204" pitchFamily="50" charset="-128"/>
              </a:rPr>
              <a:t>２</a:t>
            </a:r>
            <a:r>
              <a:rPr kumimoji="1" lang="en-US" altLang="ja-JP" sz="1100" b="1" dirty="0">
                <a:solidFill>
                  <a:srgbClr val="FF0000"/>
                </a:solidFill>
                <a:latin typeface="Meiryo UI" panose="020B0604030504040204" pitchFamily="50" charset="-128"/>
                <a:ea typeface="Meiryo UI" panose="020B0604030504040204" pitchFamily="50" charset="-128"/>
              </a:rPr>
              <a:t>0</a:t>
            </a:r>
            <a:r>
              <a:rPr kumimoji="1" lang="ja-JP" altLang="en-US" sz="1100" b="1" dirty="0">
                <a:solidFill>
                  <a:srgbClr val="FF0000"/>
                </a:solidFill>
                <a:latin typeface="Meiryo UI" panose="020B0604030504040204" pitchFamily="50" charset="-128"/>
                <a:ea typeface="Meiryo UI" panose="020B0604030504040204" pitchFamily="50" charset="-128"/>
              </a:rPr>
              <a:t>秒で無理のない範囲で朝・昼・夜</a:t>
            </a:r>
            <a:r>
              <a:rPr kumimoji="1" lang="en-US" altLang="ja-JP" sz="1100" b="1" dirty="0">
                <a:solidFill>
                  <a:srgbClr val="FF0000"/>
                </a:solidFill>
                <a:latin typeface="Meiryo UI" panose="020B0604030504040204" pitchFamily="50" charset="-128"/>
                <a:ea typeface="Meiryo UI" panose="020B0604030504040204" pitchFamily="50" charset="-128"/>
              </a:rPr>
              <a:t>1</a:t>
            </a:r>
            <a:r>
              <a:rPr kumimoji="1" lang="ja-JP" altLang="en-US" sz="1100" b="1" dirty="0">
                <a:solidFill>
                  <a:srgbClr val="FF0000"/>
                </a:solidFill>
                <a:latin typeface="Meiryo UI" panose="020B0604030504040204" pitchFamily="50" charset="-128"/>
                <a:ea typeface="Meiryo UI" panose="020B0604030504040204" pitchFamily="50" charset="-128"/>
              </a:rPr>
              <a:t>～</a:t>
            </a:r>
            <a:r>
              <a:rPr kumimoji="1" lang="en-US" altLang="ja-JP" sz="1100" b="1" dirty="0">
                <a:solidFill>
                  <a:srgbClr val="FF0000"/>
                </a:solidFill>
                <a:latin typeface="Meiryo UI" panose="020B0604030504040204" pitchFamily="50" charset="-128"/>
                <a:ea typeface="Meiryo UI" panose="020B0604030504040204" pitchFamily="50" charset="-128"/>
              </a:rPr>
              <a:t>3</a:t>
            </a:r>
            <a:r>
              <a:rPr kumimoji="1" lang="ja-JP" altLang="en-US" sz="1100" b="1" dirty="0">
                <a:solidFill>
                  <a:srgbClr val="FF0000"/>
                </a:solidFill>
                <a:latin typeface="Meiryo UI" panose="020B0604030504040204" pitchFamily="50" charset="-128"/>
                <a:ea typeface="Meiryo UI" panose="020B0604030504040204" pitchFamily="50" charset="-128"/>
              </a:rPr>
              <a:t>セット行いましょう！</a:t>
            </a:r>
            <a:endParaRPr kumimoji="1" lang="en-US" altLang="ja-JP" sz="1100" b="1" dirty="0">
              <a:solidFill>
                <a:srgbClr val="FF0000"/>
              </a:solidFill>
              <a:latin typeface="Meiryo UI" panose="020B0604030504040204" pitchFamily="50" charset="-128"/>
              <a:ea typeface="Meiryo UI" panose="020B0604030504040204" pitchFamily="50" charset="-128"/>
            </a:endParaRPr>
          </a:p>
          <a:p>
            <a:r>
              <a:rPr kumimoji="1" lang="ja-JP" altLang="en-US" sz="1100" b="1" dirty="0">
                <a:solidFill>
                  <a:srgbClr val="FF0000"/>
                </a:solidFill>
                <a:latin typeface="Meiryo UI" panose="020B0604030504040204" pitchFamily="50" charset="-128"/>
                <a:ea typeface="Meiryo UI" panose="020B0604030504040204" pitchFamily="50" charset="-128"/>
              </a:rPr>
              <a:t>　　　　の囲んでいる筋肉を意識</a:t>
            </a:r>
            <a:endParaRPr kumimoji="1" lang="en-US" altLang="ja-JP" sz="1100" b="1" dirty="0">
              <a:solidFill>
                <a:srgbClr val="FF0000"/>
              </a:solidFill>
              <a:latin typeface="Meiryo UI" panose="020B0604030504040204" pitchFamily="50" charset="-128"/>
              <a:ea typeface="Meiryo UI" panose="020B0604030504040204" pitchFamily="50" charset="-128"/>
            </a:endParaRPr>
          </a:p>
          <a:p>
            <a:r>
              <a:rPr kumimoji="1" lang="ja-JP" altLang="en-US" sz="1100" b="1" dirty="0">
                <a:solidFill>
                  <a:srgbClr val="FF0000"/>
                </a:solidFill>
                <a:latin typeface="Meiryo UI" panose="020B0604030504040204" pitchFamily="50" charset="-128"/>
                <a:ea typeface="Meiryo UI" panose="020B0604030504040204" pitchFamily="50" charset="-128"/>
              </a:rPr>
              <a:t>して伸ばすのがポイントです☆</a:t>
            </a:r>
          </a:p>
        </p:txBody>
      </p:sp>
      <p:sp>
        <p:nvSpPr>
          <p:cNvPr id="38" name="テキスト ボックス 37">
            <a:extLst>
              <a:ext uri="{FF2B5EF4-FFF2-40B4-BE49-F238E27FC236}">
                <a16:creationId xmlns:a16="http://schemas.microsoft.com/office/drawing/2014/main" id="{80EB5759-5094-E67D-C150-633C42258538}"/>
              </a:ext>
            </a:extLst>
          </p:cNvPr>
          <p:cNvSpPr txBox="1"/>
          <p:nvPr/>
        </p:nvSpPr>
        <p:spPr>
          <a:xfrm>
            <a:off x="136320" y="5237489"/>
            <a:ext cx="2741104"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●股関節ストレッチ</a:t>
            </a:r>
          </a:p>
        </p:txBody>
      </p:sp>
      <p:pic>
        <p:nvPicPr>
          <p:cNvPr id="3" name="図 2">
            <a:extLst>
              <a:ext uri="{FF2B5EF4-FFF2-40B4-BE49-F238E27FC236}">
                <a16:creationId xmlns:a16="http://schemas.microsoft.com/office/drawing/2014/main" id="{82C42413-E644-0104-9ECE-67486C81AB1A}"/>
              </a:ext>
            </a:extLst>
          </p:cNvPr>
          <p:cNvPicPr>
            <a:picLocks noChangeAspect="1"/>
          </p:cNvPicPr>
          <p:nvPr/>
        </p:nvPicPr>
        <p:blipFill rotWithShape="1">
          <a:blip r:embed="rId2">
            <a:extLst>
              <a:ext uri="{28A0092B-C50C-407E-A947-70E740481C1C}">
                <a14:useLocalDpi xmlns:a14="http://schemas.microsoft.com/office/drawing/2010/main" val="0"/>
              </a:ext>
            </a:extLst>
          </a:blip>
          <a:srcRect l="6788" t="9666" r="12849" b="4425"/>
          <a:stretch/>
        </p:blipFill>
        <p:spPr>
          <a:xfrm>
            <a:off x="3952488" y="1248487"/>
            <a:ext cx="1624320" cy="1261884"/>
          </a:xfrm>
          <a:prstGeom prst="rect">
            <a:avLst/>
          </a:prstGeom>
        </p:spPr>
      </p:pic>
      <p:pic>
        <p:nvPicPr>
          <p:cNvPr id="6" name="図 5">
            <a:extLst>
              <a:ext uri="{FF2B5EF4-FFF2-40B4-BE49-F238E27FC236}">
                <a16:creationId xmlns:a16="http://schemas.microsoft.com/office/drawing/2014/main" id="{8ADF10E2-63DB-63C2-428B-4037DF2B4B5E}"/>
              </a:ext>
            </a:extLst>
          </p:cNvPr>
          <p:cNvPicPr>
            <a:picLocks noChangeAspect="1"/>
          </p:cNvPicPr>
          <p:nvPr/>
        </p:nvPicPr>
        <p:blipFill rotWithShape="1">
          <a:blip r:embed="rId3">
            <a:extLst>
              <a:ext uri="{28A0092B-C50C-407E-A947-70E740481C1C}">
                <a14:useLocalDpi xmlns:a14="http://schemas.microsoft.com/office/drawing/2010/main" val="0"/>
              </a:ext>
            </a:extLst>
          </a:blip>
          <a:srcRect t="25134" b="11927"/>
          <a:stretch/>
        </p:blipFill>
        <p:spPr>
          <a:xfrm>
            <a:off x="4225756" y="2673933"/>
            <a:ext cx="1332903" cy="1046137"/>
          </a:xfrm>
          <a:prstGeom prst="rect">
            <a:avLst/>
          </a:prstGeom>
        </p:spPr>
      </p:pic>
      <p:pic>
        <p:nvPicPr>
          <p:cNvPr id="9" name="図 8">
            <a:extLst>
              <a:ext uri="{FF2B5EF4-FFF2-40B4-BE49-F238E27FC236}">
                <a16:creationId xmlns:a16="http://schemas.microsoft.com/office/drawing/2014/main" id="{6D2A77BE-00FE-5BD5-D8FE-3DB6DE4534D2}"/>
              </a:ext>
            </a:extLst>
          </p:cNvPr>
          <p:cNvPicPr>
            <a:picLocks noChangeAspect="1"/>
          </p:cNvPicPr>
          <p:nvPr/>
        </p:nvPicPr>
        <p:blipFill rotWithShape="1">
          <a:blip r:embed="rId4">
            <a:extLst>
              <a:ext uri="{28A0092B-C50C-407E-A947-70E740481C1C}">
                <a14:useLocalDpi xmlns:a14="http://schemas.microsoft.com/office/drawing/2010/main" val="0"/>
              </a:ext>
            </a:extLst>
          </a:blip>
          <a:srcRect t="21710" b="19388"/>
          <a:stretch/>
        </p:blipFill>
        <p:spPr>
          <a:xfrm>
            <a:off x="10238064" y="1280809"/>
            <a:ext cx="1405945" cy="1103955"/>
          </a:xfrm>
          <a:prstGeom prst="rect">
            <a:avLst/>
          </a:prstGeom>
        </p:spPr>
      </p:pic>
      <p:pic>
        <p:nvPicPr>
          <p:cNvPr id="12" name="図 11">
            <a:extLst>
              <a:ext uri="{FF2B5EF4-FFF2-40B4-BE49-F238E27FC236}">
                <a16:creationId xmlns:a16="http://schemas.microsoft.com/office/drawing/2014/main" id="{84431CF1-C967-4D18-1F20-8AA18117165E}"/>
              </a:ext>
            </a:extLst>
          </p:cNvPr>
          <p:cNvPicPr>
            <a:picLocks noChangeAspect="1"/>
          </p:cNvPicPr>
          <p:nvPr/>
        </p:nvPicPr>
        <p:blipFill rotWithShape="1">
          <a:blip r:embed="rId5">
            <a:extLst>
              <a:ext uri="{28A0092B-C50C-407E-A947-70E740481C1C}">
                <a14:useLocalDpi xmlns:a14="http://schemas.microsoft.com/office/drawing/2010/main" val="0"/>
              </a:ext>
            </a:extLst>
          </a:blip>
          <a:srcRect l="5211" t="27096" r="9994" b="23476"/>
          <a:stretch/>
        </p:blipFill>
        <p:spPr>
          <a:xfrm>
            <a:off x="10297618" y="5428558"/>
            <a:ext cx="1374325" cy="1067962"/>
          </a:xfrm>
          <a:prstGeom prst="rect">
            <a:avLst/>
          </a:prstGeom>
        </p:spPr>
      </p:pic>
      <p:pic>
        <p:nvPicPr>
          <p:cNvPr id="16" name="図 15">
            <a:extLst>
              <a:ext uri="{FF2B5EF4-FFF2-40B4-BE49-F238E27FC236}">
                <a16:creationId xmlns:a16="http://schemas.microsoft.com/office/drawing/2014/main" id="{07A4F061-1A8C-3F48-DE92-D26D224BE216}"/>
              </a:ext>
            </a:extLst>
          </p:cNvPr>
          <p:cNvPicPr>
            <a:picLocks noChangeAspect="1"/>
          </p:cNvPicPr>
          <p:nvPr/>
        </p:nvPicPr>
        <p:blipFill rotWithShape="1">
          <a:blip r:embed="rId6">
            <a:extLst>
              <a:ext uri="{28A0092B-C50C-407E-A947-70E740481C1C}">
                <a14:useLocalDpi xmlns:a14="http://schemas.microsoft.com/office/drawing/2010/main" val="0"/>
              </a:ext>
            </a:extLst>
          </a:blip>
          <a:srcRect t="29908" b="2016"/>
          <a:stretch/>
        </p:blipFill>
        <p:spPr>
          <a:xfrm>
            <a:off x="4183609" y="5428558"/>
            <a:ext cx="1374325" cy="1178880"/>
          </a:xfrm>
          <a:prstGeom prst="rect">
            <a:avLst/>
          </a:prstGeom>
        </p:spPr>
      </p:pic>
      <p:pic>
        <p:nvPicPr>
          <p:cNvPr id="19" name="図 18">
            <a:extLst>
              <a:ext uri="{FF2B5EF4-FFF2-40B4-BE49-F238E27FC236}">
                <a16:creationId xmlns:a16="http://schemas.microsoft.com/office/drawing/2014/main" id="{FB87583B-867D-052F-C87B-342C90AAE537}"/>
              </a:ext>
            </a:extLst>
          </p:cNvPr>
          <p:cNvPicPr>
            <a:picLocks noChangeAspect="1"/>
          </p:cNvPicPr>
          <p:nvPr/>
        </p:nvPicPr>
        <p:blipFill rotWithShape="1">
          <a:blip r:embed="rId7">
            <a:extLst>
              <a:ext uri="{28A0092B-C50C-407E-A947-70E740481C1C}">
                <a14:useLocalDpi xmlns:a14="http://schemas.microsoft.com/office/drawing/2010/main" val="0"/>
              </a:ext>
            </a:extLst>
          </a:blip>
          <a:srcRect l="5655" t="27096" r="12875" b="25746"/>
          <a:stretch/>
        </p:blipFill>
        <p:spPr>
          <a:xfrm>
            <a:off x="10229700" y="3890098"/>
            <a:ext cx="1527753" cy="1178881"/>
          </a:xfrm>
          <a:prstGeom prst="rect">
            <a:avLst/>
          </a:prstGeom>
        </p:spPr>
      </p:pic>
      <p:pic>
        <p:nvPicPr>
          <p:cNvPr id="21" name="図 20">
            <a:extLst>
              <a:ext uri="{FF2B5EF4-FFF2-40B4-BE49-F238E27FC236}">
                <a16:creationId xmlns:a16="http://schemas.microsoft.com/office/drawing/2014/main" id="{74B58489-C3F8-6D1F-990B-2D908AE4AE5B}"/>
              </a:ext>
            </a:extLst>
          </p:cNvPr>
          <p:cNvPicPr>
            <a:picLocks noChangeAspect="1"/>
          </p:cNvPicPr>
          <p:nvPr/>
        </p:nvPicPr>
        <p:blipFill rotWithShape="1">
          <a:blip r:embed="rId8">
            <a:extLst>
              <a:ext uri="{28A0092B-C50C-407E-A947-70E740481C1C}">
                <a14:useLocalDpi xmlns:a14="http://schemas.microsoft.com/office/drawing/2010/main" val="0"/>
              </a:ext>
            </a:extLst>
          </a:blip>
          <a:srcRect t="11498" b="22156"/>
          <a:stretch/>
        </p:blipFill>
        <p:spPr>
          <a:xfrm>
            <a:off x="4279957" y="3871903"/>
            <a:ext cx="1332903" cy="1178880"/>
          </a:xfrm>
          <a:prstGeom prst="rect">
            <a:avLst/>
          </a:prstGeom>
        </p:spPr>
      </p:pic>
      <p:pic>
        <p:nvPicPr>
          <p:cNvPr id="41" name="図 40">
            <a:extLst>
              <a:ext uri="{FF2B5EF4-FFF2-40B4-BE49-F238E27FC236}">
                <a16:creationId xmlns:a16="http://schemas.microsoft.com/office/drawing/2014/main" id="{3E365BAA-5E70-34E9-C7D0-6ACCE0319965}"/>
              </a:ext>
            </a:extLst>
          </p:cNvPr>
          <p:cNvPicPr>
            <a:picLocks noChangeAspect="1"/>
          </p:cNvPicPr>
          <p:nvPr/>
        </p:nvPicPr>
        <p:blipFill rotWithShape="1">
          <a:blip r:embed="rId9">
            <a:extLst>
              <a:ext uri="{28A0092B-C50C-407E-A947-70E740481C1C}">
                <a14:useLocalDpi xmlns:a14="http://schemas.microsoft.com/office/drawing/2010/main" val="0"/>
              </a:ext>
            </a:extLst>
          </a:blip>
          <a:srcRect l="17414" t="30736" b="21710"/>
          <a:stretch/>
        </p:blipFill>
        <p:spPr>
          <a:xfrm>
            <a:off x="10229700" y="2541825"/>
            <a:ext cx="1604750" cy="1231839"/>
          </a:xfrm>
          <a:prstGeom prst="rect">
            <a:avLst/>
          </a:prstGeom>
        </p:spPr>
      </p:pic>
      <p:sp>
        <p:nvSpPr>
          <p:cNvPr id="42" name="テキスト ボックス 41">
            <a:extLst>
              <a:ext uri="{FF2B5EF4-FFF2-40B4-BE49-F238E27FC236}">
                <a16:creationId xmlns:a16="http://schemas.microsoft.com/office/drawing/2014/main" id="{9B021041-4435-9F16-F47D-8D2234BDCD9A}"/>
              </a:ext>
            </a:extLst>
          </p:cNvPr>
          <p:cNvSpPr txBox="1"/>
          <p:nvPr/>
        </p:nvSpPr>
        <p:spPr>
          <a:xfrm>
            <a:off x="136320" y="5639310"/>
            <a:ext cx="4049786" cy="707886"/>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両方の足裏を合わせ、膝を床に向けて押しながら上体を前に倒していく。</a:t>
            </a:r>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背中は丸めずに真っすぐな姿勢を維持するのがポイントです！</a:t>
            </a:r>
            <a:endParaRPr lang="en-US" altLang="ja-JP" sz="1200" dirty="0">
              <a:latin typeface="Meiryo UI" panose="020B0604030504040204" pitchFamily="50" charset="-128"/>
              <a:ea typeface="Meiryo UI" panose="020B0604030504040204" pitchFamily="50" charset="-128"/>
            </a:endParaRPr>
          </a:p>
        </p:txBody>
      </p:sp>
      <p:sp>
        <p:nvSpPr>
          <p:cNvPr id="44" name="楕円 43">
            <a:extLst>
              <a:ext uri="{FF2B5EF4-FFF2-40B4-BE49-F238E27FC236}">
                <a16:creationId xmlns:a16="http://schemas.microsoft.com/office/drawing/2014/main" id="{D1EBFE00-A5E3-29BE-ADDE-D9095835E9E8}"/>
              </a:ext>
            </a:extLst>
          </p:cNvPr>
          <p:cNvSpPr/>
          <p:nvPr/>
        </p:nvSpPr>
        <p:spPr>
          <a:xfrm rot="19899174">
            <a:off x="4616744" y="2020511"/>
            <a:ext cx="218114" cy="3613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45" name="楕円 44">
            <a:extLst>
              <a:ext uri="{FF2B5EF4-FFF2-40B4-BE49-F238E27FC236}">
                <a16:creationId xmlns:a16="http://schemas.microsoft.com/office/drawing/2014/main" id="{8BB0B0D5-B053-8A26-6661-8B37E561718F}"/>
              </a:ext>
            </a:extLst>
          </p:cNvPr>
          <p:cNvSpPr/>
          <p:nvPr/>
        </p:nvSpPr>
        <p:spPr>
          <a:xfrm rot="19899174">
            <a:off x="4655591" y="3227118"/>
            <a:ext cx="218114" cy="3613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6" name="楕円 45">
            <a:extLst>
              <a:ext uri="{FF2B5EF4-FFF2-40B4-BE49-F238E27FC236}">
                <a16:creationId xmlns:a16="http://schemas.microsoft.com/office/drawing/2014/main" id="{3255B4F3-23F4-E6CD-E19D-E28628CACE84}"/>
              </a:ext>
            </a:extLst>
          </p:cNvPr>
          <p:cNvSpPr/>
          <p:nvPr/>
        </p:nvSpPr>
        <p:spPr>
          <a:xfrm rot="20970583">
            <a:off x="4906098" y="4280681"/>
            <a:ext cx="218114" cy="3613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7" name="矢印: 右 46">
            <a:extLst>
              <a:ext uri="{FF2B5EF4-FFF2-40B4-BE49-F238E27FC236}">
                <a16:creationId xmlns:a16="http://schemas.microsoft.com/office/drawing/2014/main" id="{2DEAC7E0-C76C-7DFC-9F10-E90DA85888B6}"/>
              </a:ext>
            </a:extLst>
          </p:cNvPr>
          <p:cNvSpPr/>
          <p:nvPr/>
        </p:nvSpPr>
        <p:spPr>
          <a:xfrm>
            <a:off x="5052531" y="4399653"/>
            <a:ext cx="226502" cy="20026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0" name="矢印: 右 49">
            <a:extLst>
              <a:ext uri="{FF2B5EF4-FFF2-40B4-BE49-F238E27FC236}">
                <a16:creationId xmlns:a16="http://schemas.microsoft.com/office/drawing/2014/main" id="{F959ABBE-25F9-7CED-BCA4-3514FDD38063}"/>
              </a:ext>
            </a:extLst>
          </p:cNvPr>
          <p:cNvSpPr/>
          <p:nvPr/>
        </p:nvSpPr>
        <p:spPr>
          <a:xfrm rot="13719972">
            <a:off x="4734123" y="3998774"/>
            <a:ext cx="400030" cy="16582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1" name="楕円 50">
            <a:extLst>
              <a:ext uri="{FF2B5EF4-FFF2-40B4-BE49-F238E27FC236}">
                <a16:creationId xmlns:a16="http://schemas.microsoft.com/office/drawing/2014/main" id="{7AC4988D-4A14-BC16-F867-78ED6B0A2487}"/>
              </a:ext>
            </a:extLst>
          </p:cNvPr>
          <p:cNvSpPr/>
          <p:nvPr/>
        </p:nvSpPr>
        <p:spPr>
          <a:xfrm rot="20970583">
            <a:off x="4484241" y="6111782"/>
            <a:ext cx="286604" cy="2804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2" name="楕円 51">
            <a:extLst>
              <a:ext uri="{FF2B5EF4-FFF2-40B4-BE49-F238E27FC236}">
                <a16:creationId xmlns:a16="http://schemas.microsoft.com/office/drawing/2014/main" id="{457C3ABA-A27C-D620-4408-2B206F2576E5}"/>
              </a:ext>
            </a:extLst>
          </p:cNvPr>
          <p:cNvSpPr/>
          <p:nvPr/>
        </p:nvSpPr>
        <p:spPr>
          <a:xfrm rot="20970583">
            <a:off x="4879161" y="6111781"/>
            <a:ext cx="286604" cy="2804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3" name="楕円 52">
            <a:extLst>
              <a:ext uri="{FF2B5EF4-FFF2-40B4-BE49-F238E27FC236}">
                <a16:creationId xmlns:a16="http://schemas.microsoft.com/office/drawing/2014/main" id="{23607CC9-C0AB-A7F0-21CA-A08CC6F5087D}"/>
              </a:ext>
            </a:extLst>
          </p:cNvPr>
          <p:cNvSpPr/>
          <p:nvPr/>
        </p:nvSpPr>
        <p:spPr>
          <a:xfrm rot="925611">
            <a:off x="10709281" y="1542256"/>
            <a:ext cx="218114" cy="3613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4" name="楕円 53">
            <a:extLst>
              <a:ext uri="{FF2B5EF4-FFF2-40B4-BE49-F238E27FC236}">
                <a16:creationId xmlns:a16="http://schemas.microsoft.com/office/drawing/2014/main" id="{B4B08986-68B0-2AC4-6F21-2BEB2E3801D3}"/>
              </a:ext>
            </a:extLst>
          </p:cNvPr>
          <p:cNvSpPr/>
          <p:nvPr/>
        </p:nvSpPr>
        <p:spPr>
          <a:xfrm rot="925611">
            <a:off x="10494363" y="2977083"/>
            <a:ext cx="218114" cy="3613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5" name="楕円 54">
            <a:extLst>
              <a:ext uri="{FF2B5EF4-FFF2-40B4-BE49-F238E27FC236}">
                <a16:creationId xmlns:a16="http://schemas.microsoft.com/office/drawing/2014/main" id="{D337C299-7184-EF70-040C-D74138499B44}"/>
              </a:ext>
            </a:extLst>
          </p:cNvPr>
          <p:cNvSpPr/>
          <p:nvPr/>
        </p:nvSpPr>
        <p:spPr>
          <a:xfrm rot="20970583">
            <a:off x="10779738" y="4339327"/>
            <a:ext cx="286604" cy="2804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6" name="楕円 55">
            <a:extLst>
              <a:ext uri="{FF2B5EF4-FFF2-40B4-BE49-F238E27FC236}">
                <a16:creationId xmlns:a16="http://schemas.microsoft.com/office/drawing/2014/main" id="{D7067C9F-2FE5-770A-6354-6895A3D39716}"/>
              </a:ext>
            </a:extLst>
          </p:cNvPr>
          <p:cNvSpPr/>
          <p:nvPr/>
        </p:nvSpPr>
        <p:spPr>
          <a:xfrm rot="20255448">
            <a:off x="10981108" y="5743018"/>
            <a:ext cx="138232" cy="305028"/>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 name="楕円 1">
            <a:extLst>
              <a:ext uri="{FF2B5EF4-FFF2-40B4-BE49-F238E27FC236}">
                <a16:creationId xmlns:a16="http://schemas.microsoft.com/office/drawing/2014/main" id="{58F75C9D-201E-41D2-72CE-30DB5903738D}"/>
              </a:ext>
            </a:extLst>
          </p:cNvPr>
          <p:cNvSpPr/>
          <p:nvPr/>
        </p:nvSpPr>
        <p:spPr>
          <a:xfrm rot="16364483">
            <a:off x="3430125" y="492647"/>
            <a:ext cx="200490" cy="339323"/>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 name="正方形/長方形 3">
            <a:extLst>
              <a:ext uri="{FF2B5EF4-FFF2-40B4-BE49-F238E27FC236}">
                <a16:creationId xmlns:a16="http://schemas.microsoft.com/office/drawing/2014/main" id="{A8865201-8AD1-7DBC-E0DB-74C64F7E555A}"/>
              </a:ext>
            </a:extLst>
          </p:cNvPr>
          <p:cNvSpPr/>
          <p:nvPr/>
        </p:nvSpPr>
        <p:spPr>
          <a:xfrm>
            <a:off x="2090385" y="917771"/>
            <a:ext cx="341912" cy="268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FA7C8A3-6583-1113-0390-7B51842910A4}"/>
              </a:ext>
            </a:extLst>
          </p:cNvPr>
          <p:cNvSpPr/>
          <p:nvPr/>
        </p:nvSpPr>
        <p:spPr>
          <a:xfrm>
            <a:off x="2078185" y="2616142"/>
            <a:ext cx="341912" cy="268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8BA1951D-D0AD-AD12-7706-66D3E4A96E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320" y="-20033"/>
            <a:ext cx="1672470" cy="1011541"/>
          </a:xfrm>
          <a:prstGeom prst="rect">
            <a:avLst/>
          </a:prstGeom>
        </p:spPr>
      </p:pic>
      <p:pic>
        <p:nvPicPr>
          <p:cNvPr id="27" name="図 26">
            <a:extLst>
              <a:ext uri="{FF2B5EF4-FFF2-40B4-BE49-F238E27FC236}">
                <a16:creationId xmlns:a16="http://schemas.microsoft.com/office/drawing/2014/main" id="{98E7A307-C5ED-6C74-77B7-E8AD8FBC0B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6221" y="-20033"/>
            <a:ext cx="1715160" cy="1037360"/>
          </a:xfrm>
          <a:prstGeom prst="rect">
            <a:avLst/>
          </a:prstGeom>
        </p:spPr>
      </p:pic>
      <p:sp>
        <p:nvSpPr>
          <p:cNvPr id="33" name="正方形/長方形 32">
            <a:extLst>
              <a:ext uri="{FF2B5EF4-FFF2-40B4-BE49-F238E27FC236}">
                <a16:creationId xmlns:a16="http://schemas.microsoft.com/office/drawing/2014/main" id="{7CB1C1E8-D94A-F8B2-29C8-F877AF08BBF3}"/>
              </a:ext>
            </a:extLst>
          </p:cNvPr>
          <p:cNvSpPr/>
          <p:nvPr/>
        </p:nvSpPr>
        <p:spPr>
          <a:xfrm>
            <a:off x="2061676" y="3707461"/>
            <a:ext cx="341912" cy="268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7E3BF7C-3DE8-560A-4E5A-5AE4EC32A73E}"/>
              </a:ext>
            </a:extLst>
          </p:cNvPr>
          <p:cNvSpPr/>
          <p:nvPr/>
        </p:nvSpPr>
        <p:spPr>
          <a:xfrm>
            <a:off x="2061676" y="5304663"/>
            <a:ext cx="341912" cy="268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BAC905C5-B4D1-F6B3-52CB-BAF71D8A9401}"/>
              </a:ext>
            </a:extLst>
          </p:cNvPr>
          <p:cNvSpPr txBox="1"/>
          <p:nvPr/>
        </p:nvSpPr>
        <p:spPr>
          <a:xfrm>
            <a:off x="6014904" y="281148"/>
            <a:ext cx="3415393" cy="646331"/>
          </a:xfrm>
          <a:prstGeom prst="rect">
            <a:avLst/>
          </a:prstGeom>
          <a:solidFill>
            <a:schemeClr val="accent4"/>
          </a:solidFill>
        </p:spPr>
        <p:txBody>
          <a:bodyPr wrap="square">
            <a:spAutoFit/>
          </a:bodyPr>
          <a:lstStyle/>
          <a:p>
            <a:r>
              <a:rPr lang="ja-JP" altLang="en-US" sz="1200" b="1" dirty="0">
                <a:latin typeface="Meiryo UI" panose="020B0604030504040204" pitchFamily="50" charset="-128"/>
                <a:ea typeface="Meiryo UI" panose="020B0604030504040204" pitchFamily="50" charset="-128"/>
              </a:rPr>
              <a:t>院の公式</a:t>
            </a:r>
            <a:r>
              <a:rPr lang="en-US" altLang="ja-JP" sz="1200" b="1" dirty="0">
                <a:latin typeface="Meiryo UI" panose="020B0604030504040204" pitchFamily="50" charset="-128"/>
                <a:ea typeface="Meiryo UI" panose="020B0604030504040204" pitchFamily="50" charset="-128"/>
              </a:rPr>
              <a:t>Instagram</a:t>
            </a:r>
            <a:r>
              <a:rPr lang="ja-JP" altLang="en-US" sz="1200" b="1" dirty="0">
                <a:latin typeface="Meiryo UI" panose="020B0604030504040204" pitchFamily="50" charset="-128"/>
                <a:ea typeface="Meiryo UI" panose="020B0604030504040204" pitchFamily="50" charset="-128"/>
              </a:rPr>
              <a:t>や公式</a:t>
            </a:r>
            <a:r>
              <a:rPr lang="en-US" altLang="ja-JP" sz="1200" b="1" dirty="0">
                <a:latin typeface="Meiryo UI" panose="020B0604030504040204" pitchFamily="50" charset="-128"/>
                <a:ea typeface="Meiryo UI" panose="020B0604030504040204" pitchFamily="50" charset="-128"/>
              </a:rPr>
              <a:t>LINE</a:t>
            </a:r>
            <a:r>
              <a:rPr lang="ja-JP" altLang="en-US" sz="1200" b="1" dirty="0">
                <a:latin typeface="Meiryo UI" panose="020B0604030504040204" pitchFamily="50" charset="-128"/>
                <a:ea typeface="Meiryo UI" panose="020B0604030504040204" pitchFamily="50" charset="-128"/>
              </a:rPr>
              <a:t>にてセルフケア情報など配信しています♪個別のお悩みもこちらで無料で承ります☆ぜひご登録を</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36" name="矢印: 右 35">
            <a:extLst>
              <a:ext uri="{FF2B5EF4-FFF2-40B4-BE49-F238E27FC236}">
                <a16:creationId xmlns:a16="http://schemas.microsoft.com/office/drawing/2014/main" id="{21E5C7DD-B0EF-EFF4-6A03-09D773AAA991}"/>
              </a:ext>
            </a:extLst>
          </p:cNvPr>
          <p:cNvSpPr/>
          <p:nvPr/>
        </p:nvSpPr>
        <p:spPr>
          <a:xfrm>
            <a:off x="9291343" y="485737"/>
            <a:ext cx="277907"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E6B74BA-5D01-CB20-B5B0-CB5D36956C67}"/>
              </a:ext>
            </a:extLst>
          </p:cNvPr>
          <p:cNvSpPr txBox="1"/>
          <p:nvPr/>
        </p:nvSpPr>
        <p:spPr>
          <a:xfrm>
            <a:off x="9538748" y="177506"/>
            <a:ext cx="1016030" cy="261610"/>
          </a:xfrm>
          <a:prstGeom prst="rect">
            <a:avLst/>
          </a:prstGeom>
          <a:noFill/>
        </p:spPr>
        <p:txBody>
          <a:bodyPr wrap="square">
            <a:spAutoFit/>
          </a:bodyPr>
          <a:lstStyle/>
          <a:p>
            <a:r>
              <a:rPr lang="en-US" altLang="ja-JP" sz="1100" b="1" dirty="0">
                <a:latin typeface="Meiryo UI" panose="020B0604030504040204" pitchFamily="50" charset="-128"/>
                <a:ea typeface="Meiryo UI" panose="020B0604030504040204" pitchFamily="50" charset="-128"/>
              </a:rPr>
              <a:t>Instagram</a:t>
            </a:r>
            <a:endParaRPr lang="ja-JP" altLang="en-US" sz="1100" b="1"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57791ED8-5914-CAB4-8EDF-00EE754DF810}"/>
              </a:ext>
            </a:extLst>
          </p:cNvPr>
          <p:cNvSpPr txBox="1"/>
          <p:nvPr/>
        </p:nvSpPr>
        <p:spPr>
          <a:xfrm>
            <a:off x="10897896" y="208393"/>
            <a:ext cx="1016030" cy="261610"/>
          </a:xfrm>
          <a:prstGeom prst="rect">
            <a:avLst/>
          </a:prstGeom>
          <a:noFill/>
        </p:spPr>
        <p:txBody>
          <a:bodyPr wrap="square">
            <a:spAutoFit/>
          </a:bodyPr>
          <a:lstStyle/>
          <a:p>
            <a:r>
              <a:rPr lang="en-US" altLang="ja-JP" sz="1100" b="1" dirty="0">
                <a:latin typeface="Meiryo UI" panose="020B0604030504040204" pitchFamily="50" charset="-128"/>
                <a:ea typeface="Meiryo UI" panose="020B0604030504040204" pitchFamily="50" charset="-128"/>
              </a:rPr>
              <a:t>LINE</a:t>
            </a:r>
            <a:endParaRPr lang="ja-JP" altLang="en-US" sz="1100" b="1" dirty="0">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42A45024-0E28-24E3-3683-F0DE05660674}"/>
              </a:ext>
            </a:extLst>
          </p:cNvPr>
          <p:cNvSpPr/>
          <p:nvPr/>
        </p:nvSpPr>
        <p:spPr>
          <a:xfrm>
            <a:off x="8345271" y="969745"/>
            <a:ext cx="341912" cy="268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6A4B383E-202C-3517-3907-98E11ED0D431}"/>
              </a:ext>
            </a:extLst>
          </p:cNvPr>
          <p:cNvSpPr/>
          <p:nvPr/>
        </p:nvSpPr>
        <p:spPr>
          <a:xfrm>
            <a:off x="8296602" y="2461824"/>
            <a:ext cx="341912" cy="268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6EEEFC80-3CC9-37FE-5A35-53B8247EFD53}"/>
              </a:ext>
            </a:extLst>
          </p:cNvPr>
          <p:cNvSpPr/>
          <p:nvPr/>
        </p:nvSpPr>
        <p:spPr>
          <a:xfrm>
            <a:off x="8345912" y="3742496"/>
            <a:ext cx="341912" cy="268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09F9DFF0-B5DA-3581-EEE6-F8073A4B34BE}"/>
              </a:ext>
            </a:extLst>
          </p:cNvPr>
          <p:cNvSpPr/>
          <p:nvPr/>
        </p:nvSpPr>
        <p:spPr>
          <a:xfrm>
            <a:off x="8331294" y="5328694"/>
            <a:ext cx="341912" cy="268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a:extLst>
              <a:ext uri="{FF2B5EF4-FFF2-40B4-BE49-F238E27FC236}">
                <a16:creationId xmlns:a16="http://schemas.microsoft.com/office/drawing/2014/main" id="{003669FF-9AFB-150A-D7E7-33E957DC5D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63804" y="468120"/>
            <a:ext cx="827921" cy="827921"/>
          </a:xfrm>
          <a:prstGeom prst="rect">
            <a:avLst/>
          </a:prstGeom>
        </p:spPr>
      </p:pic>
      <p:pic>
        <p:nvPicPr>
          <p:cNvPr id="60" name="図 59">
            <a:extLst>
              <a:ext uri="{FF2B5EF4-FFF2-40B4-BE49-F238E27FC236}">
                <a16:creationId xmlns:a16="http://schemas.microsoft.com/office/drawing/2014/main" id="{3458DAA0-5018-E5F2-2876-0CEE09A39DFC}"/>
              </a:ext>
            </a:extLst>
          </p:cNvPr>
          <p:cNvPicPr>
            <a:picLocks noChangeAspect="1"/>
          </p:cNvPicPr>
          <p:nvPr/>
        </p:nvPicPr>
        <p:blipFill rotWithShape="1">
          <a:blip r:embed="rId13">
            <a:extLst>
              <a:ext uri="{28A0092B-C50C-407E-A947-70E740481C1C}">
                <a14:useLocalDpi xmlns:a14="http://schemas.microsoft.com/office/drawing/2010/main" val="0"/>
              </a:ext>
            </a:extLst>
          </a:blip>
          <a:srcRect l="16876" t="26970" r="16547" b="31554"/>
          <a:stretch/>
        </p:blipFill>
        <p:spPr>
          <a:xfrm>
            <a:off x="9532994" y="399817"/>
            <a:ext cx="1016030" cy="915549"/>
          </a:xfrm>
          <a:prstGeom prst="rect">
            <a:avLst/>
          </a:prstGeom>
        </p:spPr>
      </p:pic>
    </p:spTree>
    <p:extLst>
      <p:ext uri="{BB962C8B-B14F-4D97-AF65-F5344CB8AC3E}">
        <p14:creationId xmlns:p14="http://schemas.microsoft.com/office/powerpoint/2010/main" val="11102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A08EC73-AF66-0B57-D1B7-7A991411BFF6}"/>
              </a:ext>
            </a:extLst>
          </p:cNvPr>
          <p:cNvSpPr txBox="1"/>
          <p:nvPr/>
        </p:nvSpPr>
        <p:spPr>
          <a:xfrm>
            <a:off x="136320" y="293507"/>
            <a:ext cx="2338432"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筋膜ローラー使用例</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82441091-AC0D-F22B-7C92-18A1B4ECD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21" y="1749873"/>
            <a:ext cx="2513480" cy="1885110"/>
          </a:xfrm>
          <a:prstGeom prst="rect">
            <a:avLst/>
          </a:prstGeom>
        </p:spPr>
      </p:pic>
      <p:pic>
        <p:nvPicPr>
          <p:cNvPr id="9" name="図 8">
            <a:extLst>
              <a:ext uri="{FF2B5EF4-FFF2-40B4-BE49-F238E27FC236}">
                <a16:creationId xmlns:a16="http://schemas.microsoft.com/office/drawing/2014/main" id="{509E598C-8A74-947F-E1CD-D2B81446ED60}"/>
              </a:ext>
            </a:extLst>
          </p:cNvPr>
          <p:cNvPicPr>
            <a:picLocks noChangeAspect="1"/>
          </p:cNvPicPr>
          <p:nvPr/>
        </p:nvPicPr>
        <p:blipFill rotWithShape="1">
          <a:blip r:embed="rId3">
            <a:extLst>
              <a:ext uri="{28A0092B-C50C-407E-A947-70E740481C1C}">
                <a14:useLocalDpi xmlns:a14="http://schemas.microsoft.com/office/drawing/2010/main" val="0"/>
              </a:ext>
            </a:extLst>
          </a:blip>
          <a:srcRect l="3529"/>
          <a:stretch/>
        </p:blipFill>
        <p:spPr>
          <a:xfrm>
            <a:off x="2962921" y="4630200"/>
            <a:ext cx="2513480" cy="1968093"/>
          </a:xfrm>
          <a:prstGeom prst="rect">
            <a:avLst/>
          </a:prstGeom>
        </p:spPr>
      </p:pic>
      <p:pic>
        <p:nvPicPr>
          <p:cNvPr id="11" name="図 10">
            <a:extLst>
              <a:ext uri="{FF2B5EF4-FFF2-40B4-BE49-F238E27FC236}">
                <a16:creationId xmlns:a16="http://schemas.microsoft.com/office/drawing/2014/main" id="{8CEF6558-0D6B-672A-BFA4-9E600C7F6299}"/>
              </a:ext>
            </a:extLst>
          </p:cNvPr>
          <p:cNvPicPr>
            <a:picLocks noChangeAspect="1"/>
          </p:cNvPicPr>
          <p:nvPr/>
        </p:nvPicPr>
        <p:blipFill rotWithShape="1">
          <a:blip r:embed="rId4">
            <a:extLst>
              <a:ext uri="{28A0092B-C50C-407E-A947-70E740481C1C}">
                <a14:useLocalDpi xmlns:a14="http://schemas.microsoft.com/office/drawing/2010/main" val="0"/>
              </a:ext>
            </a:extLst>
          </a:blip>
          <a:srcRect l="18496" t="22546" r="5168" b="3812"/>
          <a:stretch/>
        </p:blipFill>
        <p:spPr>
          <a:xfrm>
            <a:off x="9071023" y="1749873"/>
            <a:ext cx="2585998" cy="1871042"/>
          </a:xfrm>
          <a:prstGeom prst="rect">
            <a:avLst/>
          </a:prstGeom>
        </p:spPr>
      </p:pic>
      <p:pic>
        <p:nvPicPr>
          <p:cNvPr id="13" name="図 12">
            <a:extLst>
              <a:ext uri="{FF2B5EF4-FFF2-40B4-BE49-F238E27FC236}">
                <a16:creationId xmlns:a16="http://schemas.microsoft.com/office/drawing/2014/main" id="{8ECE6021-AF17-704F-DAFD-682F0391A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023" y="4630199"/>
            <a:ext cx="2592605" cy="1968093"/>
          </a:xfrm>
          <a:prstGeom prst="rect">
            <a:avLst/>
          </a:prstGeom>
        </p:spPr>
      </p:pic>
      <p:sp>
        <p:nvSpPr>
          <p:cNvPr id="15" name="テキスト ボックス 14">
            <a:extLst>
              <a:ext uri="{FF2B5EF4-FFF2-40B4-BE49-F238E27FC236}">
                <a16:creationId xmlns:a16="http://schemas.microsoft.com/office/drawing/2014/main" id="{CC5E4838-39A5-95C2-1440-2F6D8FB036F8}"/>
              </a:ext>
            </a:extLst>
          </p:cNvPr>
          <p:cNvSpPr txBox="1"/>
          <p:nvPr/>
        </p:nvSpPr>
        <p:spPr>
          <a:xfrm>
            <a:off x="136320" y="813941"/>
            <a:ext cx="2338432"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●背骨</a:t>
            </a:r>
          </a:p>
        </p:txBody>
      </p:sp>
      <p:sp>
        <p:nvSpPr>
          <p:cNvPr id="16" name="テキスト ボックス 15">
            <a:extLst>
              <a:ext uri="{FF2B5EF4-FFF2-40B4-BE49-F238E27FC236}">
                <a16:creationId xmlns:a16="http://schemas.microsoft.com/office/drawing/2014/main" id="{FBB03CFA-41D5-25A3-6FCD-15051D976BC5}"/>
              </a:ext>
            </a:extLst>
          </p:cNvPr>
          <p:cNvSpPr txBox="1"/>
          <p:nvPr/>
        </p:nvSpPr>
        <p:spPr>
          <a:xfrm>
            <a:off x="136320" y="3785042"/>
            <a:ext cx="2338432"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●背中</a:t>
            </a:r>
          </a:p>
        </p:txBody>
      </p:sp>
      <p:sp>
        <p:nvSpPr>
          <p:cNvPr id="17" name="テキスト ボックス 16">
            <a:extLst>
              <a:ext uri="{FF2B5EF4-FFF2-40B4-BE49-F238E27FC236}">
                <a16:creationId xmlns:a16="http://schemas.microsoft.com/office/drawing/2014/main" id="{B4C6E88D-C42E-FCC5-AA23-B394279B96CA}"/>
              </a:ext>
            </a:extLst>
          </p:cNvPr>
          <p:cNvSpPr txBox="1"/>
          <p:nvPr/>
        </p:nvSpPr>
        <p:spPr>
          <a:xfrm>
            <a:off x="5797523" y="813941"/>
            <a:ext cx="2338432"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●肩</a:t>
            </a:r>
          </a:p>
        </p:txBody>
      </p:sp>
      <p:sp>
        <p:nvSpPr>
          <p:cNvPr id="18" name="テキスト ボックス 17">
            <a:extLst>
              <a:ext uri="{FF2B5EF4-FFF2-40B4-BE49-F238E27FC236}">
                <a16:creationId xmlns:a16="http://schemas.microsoft.com/office/drawing/2014/main" id="{EC7C3AAD-05D0-901E-C7D8-3C37A628812A}"/>
              </a:ext>
            </a:extLst>
          </p:cNvPr>
          <p:cNvSpPr txBox="1"/>
          <p:nvPr/>
        </p:nvSpPr>
        <p:spPr>
          <a:xfrm>
            <a:off x="5797523" y="3783557"/>
            <a:ext cx="2338432"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●殿部</a:t>
            </a:r>
          </a:p>
        </p:txBody>
      </p:sp>
      <p:sp>
        <p:nvSpPr>
          <p:cNvPr id="20" name="テキスト ボックス 19">
            <a:extLst>
              <a:ext uri="{FF2B5EF4-FFF2-40B4-BE49-F238E27FC236}">
                <a16:creationId xmlns:a16="http://schemas.microsoft.com/office/drawing/2014/main" id="{10A8BDB7-05C4-B3C7-8B78-8572EFD38E1D}"/>
              </a:ext>
            </a:extLst>
          </p:cNvPr>
          <p:cNvSpPr txBox="1"/>
          <p:nvPr/>
        </p:nvSpPr>
        <p:spPr>
          <a:xfrm>
            <a:off x="310741" y="4154374"/>
            <a:ext cx="3521280"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横向きでローラーが脇に当たるように置き、</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ローラーを動かしほぐしていく。</a:t>
            </a:r>
          </a:p>
        </p:txBody>
      </p:sp>
      <p:sp>
        <p:nvSpPr>
          <p:cNvPr id="21" name="テキスト ボックス 20">
            <a:extLst>
              <a:ext uri="{FF2B5EF4-FFF2-40B4-BE49-F238E27FC236}">
                <a16:creationId xmlns:a16="http://schemas.microsoft.com/office/drawing/2014/main" id="{B86118C3-B38A-EF73-7014-A4FEFF060A22}"/>
              </a:ext>
            </a:extLst>
          </p:cNvPr>
          <p:cNvSpPr txBox="1"/>
          <p:nvPr/>
        </p:nvSpPr>
        <p:spPr>
          <a:xfrm>
            <a:off x="5884177" y="1165098"/>
            <a:ext cx="3627310"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ローラーが肩甲骨の周りに当たるように置き、</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ローラーを動かしほぐしていく。</a:t>
            </a:r>
          </a:p>
        </p:txBody>
      </p:sp>
      <p:sp>
        <p:nvSpPr>
          <p:cNvPr id="22" name="テキスト ボックス 21">
            <a:extLst>
              <a:ext uri="{FF2B5EF4-FFF2-40B4-BE49-F238E27FC236}">
                <a16:creationId xmlns:a16="http://schemas.microsoft.com/office/drawing/2014/main" id="{CA9A734B-0110-0915-0417-20A226CE9743}"/>
              </a:ext>
            </a:extLst>
          </p:cNvPr>
          <p:cNvSpPr txBox="1"/>
          <p:nvPr/>
        </p:nvSpPr>
        <p:spPr>
          <a:xfrm>
            <a:off x="310741" y="1165098"/>
            <a:ext cx="3521280" cy="584775"/>
          </a:xfrm>
          <a:prstGeom prst="rect">
            <a:avLst/>
          </a:prstGeom>
          <a:noFill/>
        </p:spPr>
        <p:txBody>
          <a:bodyPr wrap="square">
            <a:spAutoFit/>
          </a:bodyPr>
          <a:lstStyle/>
          <a:p>
            <a:r>
              <a:rPr lang="ja-JP" altLang="en-US" sz="1600" b="0" i="0" dirty="0">
                <a:effectLst/>
                <a:latin typeface="Meiryo UI" panose="020B0604030504040204" pitchFamily="50" charset="-128"/>
                <a:ea typeface="Meiryo UI" panose="020B0604030504040204" pitchFamily="50" charset="-128"/>
              </a:rPr>
              <a:t>膝を曲げ、軽くお尻を浮かせた状態で仰向けになり、ローラーを動かしほぐしていく。</a:t>
            </a:r>
            <a:endParaRPr lang="en-US" altLang="ja-JP" sz="1600" b="0" i="0" dirty="0">
              <a:effectLst/>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A221F872-FB2B-DA1C-FADA-021CA6109A01}"/>
              </a:ext>
            </a:extLst>
          </p:cNvPr>
          <p:cNvSpPr txBox="1"/>
          <p:nvPr/>
        </p:nvSpPr>
        <p:spPr>
          <a:xfrm>
            <a:off x="5903553" y="4154712"/>
            <a:ext cx="3521280"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横向きで殿部にローラーを当て、動かしてほぐしていく。</a:t>
            </a:r>
          </a:p>
        </p:txBody>
      </p:sp>
      <p:sp>
        <p:nvSpPr>
          <p:cNvPr id="25" name="テキスト ボックス 24">
            <a:extLst>
              <a:ext uri="{FF2B5EF4-FFF2-40B4-BE49-F238E27FC236}">
                <a16:creationId xmlns:a16="http://schemas.microsoft.com/office/drawing/2014/main" id="{C5936880-5251-7567-0E15-E3CA94DB81D8}"/>
              </a:ext>
            </a:extLst>
          </p:cNvPr>
          <p:cNvSpPr txBox="1"/>
          <p:nvPr/>
        </p:nvSpPr>
        <p:spPr>
          <a:xfrm>
            <a:off x="2561716" y="293507"/>
            <a:ext cx="6094602" cy="646331"/>
          </a:xfrm>
          <a:prstGeom prst="rect">
            <a:avLst/>
          </a:prstGeom>
          <a:noFill/>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ストレッチだけだとなかなか伸ばせない部位に対して有効です</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各部位１分目安で上下左右に動かしほぐしましょう！</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26" name="楕円 25">
            <a:extLst>
              <a:ext uri="{FF2B5EF4-FFF2-40B4-BE49-F238E27FC236}">
                <a16:creationId xmlns:a16="http://schemas.microsoft.com/office/drawing/2014/main" id="{BA40FF2C-1D16-4815-00B6-FDFA06B3EA45}"/>
              </a:ext>
            </a:extLst>
          </p:cNvPr>
          <p:cNvSpPr/>
          <p:nvPr/>
        </p:nvSpPr>
        <p:spPr>
          <a:xfrm rot="16619622">
            <a:off x="3947234" y="2871101"/>
            <a:ext cx="195124" cy="71937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4BC18FCD-3601-B466-CE00-BE59A273DEC7}"/>
              </a:ext>
            </a:extLst>
          </p:cNvPr>
          <p:cNvSpPr/>
          <p:nvPr/>
        </p:nvSpPr>
        <p:spPr>
          <a:xfrm rot="17089653">
            <a:off x="3580026" y="5906788"/>
            <a:ext cx="203306" cy="3613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9F54C39F-3749-D536-83D9-7C8D9F24735B}"/>
              </a:ext>
            </a:extLst>
          </p:cNvPr>
          <p:cNvSpPr/>
          <p:nvPr/>
        </p:nvSpPr>
        <p:spPr>
          <a:xfrm rot="17089653">
            <a:off x="9806055" y="2846205"/>
            <a:ext cx="203306" cy="3613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5EF5A6E9-2EB2-B5F6-EE95-841857B57C88}"/>
              </a:ext>
            </a:extLst>
          </p:cNvPr>
          <p:cNvSpPr/>
          <p:nvPr/>
        </p:nvSpPr>
        <p:spPr>
          <a:xfrm rot="17089653">
            <a:off x="10320622" y="5997235"/>
            <a:ext cx="260689" cy="402321"/>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ソース画像を表示">
            <a:extLst>
              <a:ext uri="{FF2B5EF4-FFF2-40B4-BE49-F238E27FC236}">
                <a16:creationId xmlns:a16="http://schemas.microsoft.com/office/drawing/2014/main" id="{11CE930D-35BD-5711-FD71-6F0CCF2B12D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558" t="8255" r="14674"/>
          <a:stretch/>
        </p:blipFill>
        <p:spPr bwMode="auto">
          <a:xfrm rot="4787360">
            <a:off x="9830209" y="-170615"/>
            <a:ext cx="1304244" cy="196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0404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2563</TotalTime>
  <Words>468</Words>
  <Application>Microsoft Office PowerPoint</Application>
  <PresentationFormat>ワイド画面</PresentationFormat>
  <Paragraphs>36</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kiri1</dc:creator>
  <cp:lastModifiedBy>桐田 祐輔</cp:lastModifiedBy>
  <cp:revision>6</cp:revision>
  <dcterms:created xsi:type="dcterms:W3CDTF">2022-09-09T10:37:05Z</dcterms:created>
  <dcterms:modified xsi:type="dcterms:W3CDTF">2022-11-16T01:06:43Z</dcterms:modified>
</cp:coreProperties>
</file>